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_rels/notesSlide3.xml.rels" ContentType="application/vnd.openxmlformats-package.relationships+xml"/>
  <Override PartName="/ppt/notesSlides/notesSlide3.xml" ContentType="application/vnd.openxmlformats-officedocument.presentationml.notesSlid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</a:t>
            </a:r>
            <a:r>
              <a:rPr b="0" lang="en-US" sz="2000" spc="-1" strike="noStrike">
                <a:latin typeface="Arial"/>
              </a:rPr>
              <a:t>l</a:t>
            </a:r>
            <a:r>
              <a:rPr b="0" lang="en-US" sz="2000" spc="-1" strike="noStrike">
                <a:latin typeface="Arial"/>
              </a:rPr>
              <a:t>i</a:t>
            </a:r>
            <a:r>
              <a:rPr b="0" lang="en-US" sz="2000" spc="-1" strike="noStrike">
                <a:latin typeface="Arial"/>
              </a:rPr>
              <a:t>c</a:t>
            </a:r>
            <a:r>
              <a:rPr b="0" lang="en-US" sz="2000" spc="-1" strike="noStrike">
                <a:latin typeface="Arial"/>
              </a:rPr>
              <a:t>k</a:t>
            </a: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t</a:t>
            </a:r>
            <a:r>
              <a:rPr b="0" lang="en-US" sz="2000" spc="-1" strike="noStrike">
                <a:latin typeface="Arial"/>
              </a:rPr>
              <a:t>o</a:t>
            </a: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e</a:t>
            </a:r>
            <a:r>
              <a:rPr b="0" lang="en-US" sz="2000" spc="-1" strike="noStrike">
                <a:latin typeface="Arial"/>
              </a:rPr>
              <a:t>d</a:t>
            </a:r>
            <a:r>
              <a:rPr b="0" lang="en-US" sz="2000" spc="-1" strike="noStrike">
                <a:latin typeface="Arial"/>
              </a:rPr>
              <a:t>i</a:t>
            </a:r>
            <a:r>
              <a:rPr b="0" lang="en-US" sz="2000" spc="-1" strike="noStrike">
                <a:latin typeface="Arial"/>
              </a:rPr>
              <a:t>t</a:t>
            </a: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t</a:t>
            </a:r>
            <a:r>
              <a:rPr b="0" lang="en-US" sz="2000" spc="-1" strike="noStrike">
                <a:latin typeface="Arial"/>
              </a:rPr>
              <a:t>h</a:t>
            </a:r>
            <a:r>
              <a:rPr b="0" lang="en-US" sz="2000" spc="-1" strike="noStrike">
                <a:latin typeface="Arial"/>
              </a:rPr>
              <a:t>e</a:t>
            </a: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n</a:t>
            </a:r>
            <a:r>
              <a:rPr b="0" lang="en-US" sz="2000" spc="-1" strike="noStrike">
                <a:latin typeface="Arial"/>
              </a:rPr>
              <a:t>o</a:t>
            </a:r>
            <a:r>
              <a:rPr b="0" lang="en-US" sz="2000" spc="-1" strike="noStrike">
                <a:latin typeface="Arial"/>
              </a:rPr>
              <a:t>t</a:t>
            </a:r>
            <a:r>
              <a:rPr b="0" lang="en-US" sz="2000" spc="-1" strike="noStrike">
                <a:latin typeface="Arial"/>
              </a:rPr>
              <a:t>e</a:t>
            </a:r>
            <a:r>
              <a:rPr b="0" lang="en-US" sz="2000" spc="-1" strike="noStrike">
                <a:latin typeface="Arial"/>
              </a:rPr>
              <a:t>s</a:t>
            </a: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f</a:t>
            </a:r>
            <a:r>
              <a:rPr b="0" lang="en-US" sz="2000" spc="-1" strike="noStrike">
                <a:latin typeface="Arial"/>
              </a:rPr>
              <a:t>o</a:t>
            </a:r>
            <a:r>
              <a:rPr b="0" lang="en-US" sz="2000" spc="-1" strike="noStrike">
                <a:latin typeface="Arial"/>
              </a:rPr>
              <a:t>r</a:t>
            </a:r>
            <a:r>
              <a:rPr b="0" lang="en-US" sz="2000" spc="-1" strike="noStrike">
                <a:latin typeface="Arial"/>
              </a:rPr>
              <a:t>m</a:t>
            </a:r>
            <a:r>
              <a:rPr b="0" lang="en-US" sz="2000" spc="-1" strike="noStrike">
                <a:latin typeface="Arial"/>
              </a:rPr>
              <a:t>a</a:t>
            </a:r>
            <a:r>
              <a:rPr b="0" lang="en-US" sz="2000" spc="-1" strike="noStrike">
                <a:latin typeface="Arial"/>
              </a:rPr>
              <a:t>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dt" idx="4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ftr" idx="5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sldNum" idx="6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8B882B3C-7621-4104-B66D-5D2A94873F08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ru-RU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89602C8-7D88-4950-B99E-F45A61D29748}" type="slidenum">
              <a:rPr b="0" lang="ru-RU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CE5167F-03BC-4401-BB30-9B12F7F557A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F018FF9-3F1E-4651-BEF1-0C4474B8DA4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11827A4-B8BB-4452-9610-240D371C7F0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A76809C-4EFB-43BF-A8A6-3C072067C73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F62C266-0A6D-4E20-90EC-EC13C249C21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74AFA14-837E-44A4-87B3-8574403282C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8D8CC67-76D3-4BDE-A10E-CA59C8C9DAE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1088AF8-3241-498D-AEF4-D1806EC4EB8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143000" y="841680"/>
            <a:ext cx="6857640" cy="8299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4A72B26-00AC-4627-BFD8-8F490F2B67B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DA2B03D-5005-457F-9183-ED2DB2CB1CC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DE15DF8-2947-4CB2-BEB8-6B6AC560F75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151C154-28FF-4206-B740-BFF545988AE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О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б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р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а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з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е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ц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 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з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а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г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о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л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о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в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к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а</a:t>
            </a:r>
            <a:endParaRPr b="0" lang="en-US" sz="45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628560" y="4767120"/>
            <a:ext cx="2057040" cy="2736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900" spc="-1" strike="noStrike">
                <a:solidFill>
                  <a:srgbClr val="8b8b8b"/>
                </a:solidFill>
                <a:latin typeface="Calibri"/>
              </a:rPr>
              <a:t> </a:t>
            </a:r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3029040" y="4767120"/>
            <a:ext cx="3085920" cy="2736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6458040" y="4767120"/>
            <a:ext cx="2057040" cy="2736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D8E8B8C-93CD-4677-AED6-72D38B7C1324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5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15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5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35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5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35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Прямоугольник 5"/>
          <p:cNvSpPr/>
          <p:nvPr/>
        </p:nvSpPr>
        <p:spPr>
          <a:xfrm>
            <a:off x="460080" y="4667040"/>
            <a:ext cx="2999160" cy="26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2f2f2"/>
                </a:solidFill>
                <a:latin typeface="Arial"/>
              </a:rPr>
              <a:t>Презентация создана в </a:t>
            </a:r>
            <a:r>
              <a:rPr b="0" lang="en-US" sz="900" spc="-1" strike="noStrike">
                <a:solidFill>
                  <a:srgbClr val="f2f2f2"/>
                </a:solidFill>
                <a:latin typeface="Arial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8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91240" cy="291240"/>
          </a:xfrm>
          <a:prstGeom prst="rect">
            <a:avLst/>
          </a:prstGeom>
          <a:ln w="0">
            <a:noFill/>
          </a:ln>
        </p:spPr>
      </p:pic>
      <p:sp>
        <p:nvSpPr>
          <p:cNvPr id="49" name="Прямоугольник 10"/>
          <p:cNvSpPr/>
          <p:nvPr/>
        </p:nvSpPr>
        <p:spPr>
          <a:xfrm>
            <a:off x="460080" y="622080"/>
            <a:ext cx="8469000" cy="330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6999"/>
              </a:lnSpc>
              <a:buNone/>
            </a:pPr>
            <a:r>
              <a:rPr b="0" lang="en-US" sz="6600" spc="-1" strike="noStrike">
                <a:solidFill>
                  <a:srgbClr val="ffffff"/>
                </a:solidFill>
                <a:latin typeface="Arial"/>
                <a:ea typeface="DejaVu Sans"/>
              </a:rPr>
              <a:t>TITLE</a:t>
            </a:r>
            <a:endParaRPr b="0" lang="en-US" sz="6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Прямая соединительная линия 35"/>
          <p:cNvSpPr/>
          <p:nvPr/>
        </p:nvSpPr>
        <p:spPr>
          <a:xfrm flipV="1">
            <a:off x="674640" y="1224360"/>
            <a:ext cx="360" cy="3597480"/>
          </a:xfrm>
          <a:prstGeom prst="line">
            <a:avLst/>
          </a:prstGeom>
          <a:ln cap="rnd" w="28575">
            <a:solidFill>
              <a:srgbClr val="205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" name="Прямая соединительная линия 30"/>
          <p:cNvSpPr/>
          <p:nvPr/>
        </p:nvSpPr>
        <p:spPr>
          <a:xfrm>
            <a:off x="858600" y="1780200"/>
            <a:ext cx="493200" cy="360"/>
          </a:xfrm>
          <a:prstGeom prst="line">
            <a:avLst/>
          </a:prstGeom>
          <a:ln cap="rnd" w="28575">
            <a:solidFill>
              <a:srgbClr val="205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" name="Прямая соединительная линия 33"/>
          <p:cNvSpPr/>
          <p:nvPr/>
        </p:nvSpPr>
        <p:spPr>
          <a:xfrm>
            <a:off x="858600" y="2958120"/>
            <a:ext cx="493200" cy="360"/>
          </a:xfrm>
          <a:prstGeom prst="line">
            <a:avLst/>
          </a:prstGeom>
          <a:ln cap="rnd" w="28575">
            <a:solidFill>
              <a:srgbClr val="205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" name="Прямая соединительная линия 34"/>
          <p:cNvSpPr/>
          <p:nvPr/>
        </p:nvSpPr>
        <p:spPr>
          <a:xfrm>
            <a:off x="858600" y="4155840"/>
            <a:ext cx="493200" cy="360"/>
          </a:xfrm>
          <a:prstGeom prst="line">
            <a:avLst/>
          </a:prstGeom>
          <a:ln cap="rnd" w="28575">
            <a:solidFill>
              <a:srgbClr val="205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" name="Shape 3"/>
          <p:cNvSpPr/>
          <p:nvPr/>
        </p:nvSpPr>
        <p:spPr>
          <a:xfrm>
            <a:off x="492840" y="1593720"/>
            <a:ext cx="365400" cy="36000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TextBox 17"/>
          <p:cNvSpPr/>
          <p:nvPr/>
        </p:nvSpPr>
        <p:spPr>
          <a:xfrm>
            <a:off x="492840" y="160272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6" name="TextBox 10"/>
          <p:cNvSpPr/>
          <p:nvPr/>
        </p:nvSpPr>
        <p:spPr>
          <a:xfrm>
            <a:off x="1495800" y="127116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57" name="Прямоугольник со скругленными углами 3"/>
          <p:cNvSpPr/>
          <p:nvPr/>
        </p:nvSpPr>
        <p:spPr>
          <a:xfrm>
            <a:off x="5884200" y="0"/>
            <a:ext cx="3259440" cy="51433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8" name="Shape 3"/>
          <p:cNvSpPr/>
          <p:nvPr/>
        </p:nvSpPr>
        <p:spPr>
          <a:xfrm>
            <a:off x="492840" y="2774880"/>
            <a:ext cx="365400" cy="36000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9" name="TextBox 19"/>
          <p:cNvSpPr/>
          <p:nvPr/>
        </p:nvSpPr>
        <p:spPr>
          <a:xfrm>
            <a:off x="492840" y="278388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Shape 3"/>
          <p:cNvSpPr/>
          <p:nvPr/>
        </p:nvSpPr>
        <p:spPr>
          <a:xfrm>
            <a:off x="492840" y="3960000"/>
            <a:ext cx="365400" cy="36000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1" name="TextBox 22"/>
          <p:cNvSpPr/>
          <p:nvPr/>
        </p:nvSpPr>
        <p:spPr>
          <a:xfrm>
            <a:off x="492840" y="396900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2" name="TextBox 10"/>
          <p:cNvSpPr/>
          <p:nvPr/>
        </p:nvSpPr>
        <p:spPr>
          <a:xfrm>
            <a:off x="1495800" y="183708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63" name="TextBox 10"/>
          <p:cNvSpPr/>
          <p:nvPr/>
        </p:nvSpPr>
        <p:spPr>
          <a:xfrm>
            <a:off x="1492200" y="245376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64" name="TextBox 10"/>
          <p:cNvSpPr/>
          <p:nvPr/>
        </p:nvSpPr>
        <p:spPr>
          <a:xfrm>
            <a:off x="1492200" y="301716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65" name="TextBox 10"/>
          <p:cNvSpPr/>
          <p:nvPr/>
        </p:nvSpPr>
        <p:spPr>
          <a:xfrm>
            <a:off x="1492200" y="364788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66" name="TextBox 10"/>
          <p:cNvSpPr/>
          <p:nvPr/>
        </p:nvSpPr>
        <p:spPr>
          <a:xfrm>
            <a:off x="1492200" y="421128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67" name=""/>
          <p:cNvSpPr txBox="1"/>
          <p:nvPr/>
        </p:nvSpPr>
        <p:spPr>
          <a:xfrm>
            <a:off x="349200" y="228600"/>
            <a:ext cx="5329800" cy="914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Прямоугольник со скругленными углами 3"/>
          <p:cNvSpPr/>
          <p:nvPr/>
        </p:nvSpPr>
        <p:spPr>
          <a:xfrm>
            <a:off x="0" y="0"/>
            <a:ext cx="9143640" cy="1961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9" name="TextBox 10"/>
          <p:cNvSpPr/>
          <p:nvPr/>
        </p:nvSpPr>
        <p:spPr>
          <a:xfrm>
            <a:off x="384840" y="2571840"/>
            <a:ext cx="26650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70" name="TextBox 10"/>
          <p:cNvSpPr/>
          <p:nvPr/>
        </p:nvSpPr>
        <p:spPr>
          <a:xfrm>
            <a:off x="384840" y="3356280"/>
            <a:ext cx="26650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71" name="TextBox 10"/>
          <p:cNvSpPr/>
          <p:nvPr/>
        </p:nvSpPr>
        <p:spPr>
          <a:xfrm>
            <a:off x="3239280" y="2571840"/>
            <a:ext cx="26650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72" name="TextBox 10"/>
          <p:cNvSpPr/>
          <p:nvPr/>
        </p:nvSpPr>
        <p:spPr>
          <a:xfrm>
            <a:off x="3239280" y="3356280"/>
            <a:ext cx="26650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73" name="TextBox 10"/>
          <p:cNvSpPr/>
          <p:nvPr/>
        </p:nvSpPr>
        <p:spPr>
          <a:xfrm>
            <a:off x="6093720" y="2550240"/>
            <a:ext cx="26650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74" name="TextBox 10"/>
          <p:cNvSpPr/>
          <p:nvPr/>
        </p:nvSpPr>
        <p:spPr>
          <a:xfrm>
            <a:off x="6093720" y="3335040"/>
            <a:ext cx="26650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75" name=""/>
          <p:cNvSpPr txBox="1"/>
          <p:nvPr/>
        </p:nvSpPr>
        <p:spPr>
          <a:xfrm>
            <a:off x="349200" y="2057400"/>
            <a:ext cx="8566200" cy="685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Box 10"/>
          <p:cNvSpPr/>
          <p:nvPr/>
        </p:nvSpPr>
        <p:spPr>
          <a:xfrm>
            <a:off x="4607640" y="102168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77" name="Прямоугольник со скругленными углами 3"/>
          <p:cNvSpPr/>
          <p:nvPr/>
        </p:nvSpPr>
        <p:spPr>
          <a:xfrm>
            <a:off x="0" y="0"/>
            <a:ext cx="3396960" cy="51433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8" name="TextBox 10"/>
          <p:cNvSpPr/>
          <p:nvPr/>
        </p:nvSpPr>
        <p:spPr>
          <a:xfrm>
            <a:off x="4607640" y="158760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79" name="Стрелка: шеврон 1"/>
          <p:cNvSpPr/>
          <p:nvPr/>
        </p:nvSpPr>
        <p:spPr>
          <a:xfrm rot="5400000">
            <a:off x="3686040" y="1299240"/>
            <a:ext cx="834480" cy="637200"/>
          </a:xfrm>
          <a:prstGeom prst="chevron">
            <a:avLst>
              <a:gd name="adj" fmla="val 22024"/>
            </a:avLst>
          </a:prstGeom>
          <a:solidFill>
            <a:srgbClr val="205279"/>
          </a:solidFill>
          <a:ln>
            <a:solidFill>
              <a:srgbClr val="3542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0" name="TextBox 31"/>
          <p:cNvSpPr/>
          <p:nvPr/>
        </p:nvSpPr>
        <p:spPr>
          <a:xfrm>
            <a:off x="3919320" y="147600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1" name="TextBox 10"/>
          <p:cNvSpPr/>
          <p:nvPr/>
        </p:nvSpPr>
        <p:spPr>
          <a:xfrm>
            <a:off x="4607640" y="233568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82" name="TextBox 10"/>
          <p:cNvSpPr/>
          <p:nvPr/>
        </p:nvSpPr>
        <p:spPr>
          <a:xfrm>
            <a:off x="4607640" y="290916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83" name="Стрелка: шеврон 37"/>
          <p:cNvSpPr/>
          <p:nvPr/>
        </p:nvSpPr>
        <p:spPr>
          <a:xfrm rot="5400000">
            <a:off x="3686040" y="2613600"/>
            <a:ext cx="834480" cy="637200"/>
          </a:xfrm>
          <a:prstGeom prst="chevron">
            <a:avLst>
              <a:gd name="adj" fmla="val 22024"/>
            </a:avLst>
          </a:prstGeom>
          <a:solidFill>
            <a:srgbClr val="205279"/>
          </a:solidFill>
          <a:ln>
            <a:solidFill>
              <a:srgbClr val="3542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" name="TextBox 38"/>
          <p:cNvSpPr/>
          <p:nvPr/>
        </p:nvSpPr>
        <p:spPr>
          <a:xfrm>
            <a:off x="3919320" y="279036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5" name="TextBox 10"/>
          <p:cNvSpPr/>
          <p:nvPr/>
        </p:nvSpPr>
        <p:spPr>
          <a:xfrm>
            <a:off x="4607640" y="365724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86" name="TextBox 10"/>
          <p:cNvSpPr/>
          <p:nvPr/>
        </p:nvSpPr>
        <p:spPr>
          <a:xfrm>
            <a:off x="4607640" y="423036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87" name="Стрелка: шеврон 41"/>
          <p:cNvSpPr/>
          <p:nvPr/>
        </p:nvSpPr>
        <p:spPr>
          <a:xfrm rot="5400000">
            <a:off x="3686040" y="3934800"/>
            <a:ext cx="834480" cy="637200"/>
          </a:xfrm>
          <a:prstGeom prst="chevron">
            <a:avLst>
              <a:gd name="adj" fmla="val 22024"/>
            </a:avLst>
          </a:prstGeom>
          <a:solidFill>
            <a:srgbClr val="205279"/>
          </a:solidFill>
          <a:ln>
            <a:solidFill>
              <a:srgbClr val="3542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TextBox 42"/>
          <p:cNvSpPr/>
          <p:nvPr/>
        </p:nvSpPr>
        <p:spPr>
          <a:xfrm>
            <a:off x="3919320" y="411156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9" name=""/>
          <p:cNvSpPr txBox="1"/>
          <p:nvPr/>
        </p:nvSpPr>
        <p:spPr>
          <a:xfrm>
            <a:off x="3657600" y="228600"/>
            <a:ext cx="5029200" cy="793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Прямоугольник со скругленными углами 3"/>
          <p:cNvSpPr/>
          <p:nvPr/>
        </p:nvSpPr>
        <p:spPr>
          <a:xfrm>
            <a:off x="5884200" y="0"/>
            <a:ext cx="3259440" cy="51433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Shape 2"/>
          <p:cNvSpPr/>
          <p:nvPr/>
        </p:nvSpPr>
        <p:spPr>
          <a:xfrm>
            <a:off x="384840" y="1081440"/>
            <a:ext cx="5043960" cy="121932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solidFill>
              <a:srgbClr val="205279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Shape 5"/>
          <p:cNvSpPr/>
          <p:nvPr/>
        </p:nvSpPr>
        <p:spPr>
          <a:xfrm>
            <a:off x="384840" y="2301120"/>
            <a:ext cx="5043960" cy="1219320"/>
          </a:xfrm>
          <a:prstGeom prst="rect">
            <a:avLst/>
          </a:prstGeom>
          <a:solidFill>
            <a:srgbClr val="000000">
              <a:alpha val="4000"/>
            </a:srgbClr>
          </a:solidFill>
          <a:ln w="0">
            <a:solidFill>
              <a:srgbClr val="205279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Shape 2"/>
          <p:cNvSpPr/>
          <p:nvPr/>
        </p:nvSpPr>
        <p:spPr>
          <a:xfrm>
            <a:off x="384840" y="3520800"/>
            <a:ext cx="5043960" cy="121932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solidFill>
              <a:srgbClr val="205279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TextBox 10"/>
          <p:cNvSpPr/>
          <p:nvPr/>
        </p:nvSpPr>
        <p:spPr>
          <a:xfrm>
            <a:off x="543240" y="1120680"/>
            <a:ext cx="472176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5" name="TextBox 10"/>
          <p:cNvSpPr/>
          <p:nvPr/>
        </p:nvSpPr>
        <p:spPr>
          <a:xfrm>
            <a:off x="543240" y="1686960"/>
            <a:ext cx="472176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96" name="TextBox 10"/>
          <p:cNvSpPr/>
          <p:nvPr/>
        </p:nvSpPr>
        <p:spPr>
          <a:xfrm>
            <a:off x="543240" y="2340360"/>
            <a:ext cx="472176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7" name="TextBox 10"/>
          <p:cNvSpPr/>
          <p:nvPr/>
        </p:nvSpPr>
        <p:spPr>
          <a:xfrm>
            <a:off x="543240" y="2906640"/>
            <a:ext cx="472176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98" name="TextBox 10"/>
          <p:cNvSpPr/>
          <p:nvPr/>
        </p:nvSpPr>
        <p:spPr>
          <a:xfrm>
            <a:off x="543240" y="3560040"/>
            <a:ext cx="472176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9" name="TextBox 10"/>
          <p:cNvSpPr/>
          <p:nvPr/>
        </p:nvSpPr>
        <p:spPr>
          <a:xfrm>
            <a:off x="543240" y="4126320"/>
            <a:ext cx="472176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00" name=""/>
          <p:cNvSpPr txBox="1"/>
          <p:nvPr/>
        </p:nvSpPr>
        <p:spPr>
          <a:xfrm>
            <a:off x="264600" y="228600"/>
            <a:ext cx="5257800" cy="685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Прямоугольник 5"/>
          <p:cNvSpPr/>
          <p:nvPr/>
        </p:nvSpPr>
        <p:spPr>
          <a:xfrm>
            <a:off x="1640880" y="4588920"/>
            <a:ext cx="2999160" cy="26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2f2f2"/>
                </a:solidFill>
                <a:latin typeface="Arial"/>
              </a:rPr>
              <a:t>Презентация создана в </a:t>
            </a:r>
            <a:r>
              <a:rPr b="0" lang="en-US" sz="900" spc="-1" strike="noStrike">
                <a:solidFill>
                  <a:srgbClr val="f2f2f2"/>
                </a:solidFill>
                <a:latin typeface="Arial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02" name="Изображение 40"/>
          <p:cNvSpPr/>
          <p:nvPr/>
        </p:nvSpPr>
        <p:spPr>
          <a:xfrm>
            <a:off x="867240" y="3587040"/>
            <a:ext cx="257040" cy="2570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3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9520" cy="1133640"/>
          </a:xfrm>
          <a:prstGeom prst="rect">
            <a:avLst/>
          </a:prstGeom>
          <a:ln w="0">
            <a:noFill/>
          </a:ln>
        </p:spPr>
      </p:pic>
      <p:sp>
        <p:nvSpPr>
          <p:cNvPr id="104" name="Прямоугольник 10"/>
          <p:cNvSpPr/>
          <p:nvPr/>
        </p:nvSpPr>
        <p:spPr>
          <a:xfrm>
            <a:off x="460080" y="622080"/>
            <a:ext cx="8469000" cy="330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6999"/>
              </a:lnSpc>
              <a:buNone/>
            </a:pPr>
            <a:r>
              <a:rPr b="0" lang="en-US" sz="6600" spc="-1" strike="noStrike">
                <a:solidFill>
                  <a:srgbClr val="ffffff"/>
                </a:solidFill>
                <a:latin typeface="Arial"/>
                <a:ea typeface="DejaVu Sans"/>
              </a:rPr>
              <a:t>TITLE</a:t>
            </a:r>
            <a:endParaRPr b="0" lang="en-US" sz="6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1802</TotalTime>
  <Application>LibreOffice/7.3.7.2$Linux_X86_64 LibreOffice_project/30$Build-2</Application>
  <AppVersion>15.0000</AppVersion>
  <Words>61</Words>
  <Paragraphs>43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2024-09-30T23:10:41Z</dcterms:modified>
  <cp:revision>35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</vt:i4>
  </property>
  <property fmtid="{D5CDD505-2E9C-101B-9397-08002B2CF9AE}" pid="3" name="PresentationFormat">
    <vt:lpwstr>Экран (16:9)</vt:lpwstr>
  </property>
  <property fmtid="{D5CDD505-2E9C-101B-9397-08002B2CF9AE}" pid="4" name="Slides">
    <vt:i4>6</vt:i4>
  </property>
</Properties>
</file>